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7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  <p:embeddedFont>
      <p:font typeface="Garamond" panose="02020404030301010803" pitchFamily="18" charset="0"/>
      <p:regular r:id="rId23"/>
      <p:bold r:id="rId24"/>
      <p: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995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BDF68E2-58F2-4D09-BE8B-E3BD0653305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58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4839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514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206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23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288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162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023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422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9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88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3344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99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296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07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0EBB0C4-6273-4C6E-B9BD-2EDC30F1CD52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35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068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570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117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675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55688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9CAD897-D46E-4AD2-BD9B-49DD3E640873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5591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2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2" r:id="rId1"/>
    <p:sldLayoutId id="2147484273" r:id="rId2"/>
    <p:sldLayoutId id="2147484274" r:id="rId3"/>
    <p:sldLayoutId id="2147484275" r:id="rId4"/>
    <p:sldLayoutId id="2147484276" r:id="rId5"/>
    <p:sldLayoutId id="2147484277" r:id="rId6"/>
    <p:sldLayoutId id="2147484278" r:id="rId7"/>
    <p:sldLayoutId id="2147484279" r:id="rId8"/>
    <p:sldLayoutId id="2147484280" r:id="rId9"/>
    <p:sldLayoutId id="2147484281" r:id="rId10"/>
    <p:sldLayoutId id="2147484282" r:id="rId11"/>
    <p:sldLayoutId id="2147484283" r:id="rId12"/>
    <p:sldLayoutId id="2147484284" r:id="rId13"/>
    <p:sldLayoutId id="2147484285" r:id="rId14"/>
    <p:sldLayoutId id="2147484286" r:id="rId15"/>
    <p:sldLayoutId id="2147484287" r:id="rId16"/>
    <p:sldLayoutId id="2147484288" r:id="rId17"/>
    <p:sldLayoutId id="2147484289" r:id="rId18"/>
    <p:sldLayoutId id="2147484290" r:id="rId19"/>
    <p:sldLayoutId id="2147484291" r:id="rId20"/>
    <p:sldLayoutId id="2147484292" r:id="rId21"/>
    <p:sldLayoutId id="2147484293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629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BotBrain: Campus Navigator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749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BotBrain Assignment Final Report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93030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Submitted by </a:t>
            </a:r>
            <a:endParaRPr lang="en-US" sz="14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Thanushree 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 </a:t>
            </a:r>
            <a:r>
              <a:rPr lang="en-US" sz="1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24UG00562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'B'- Section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185"/>
            <a:ext cx="865941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Future Directions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336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BotBrain successfully provides an efficient and accurate navigation system for Chanakya University. The interactive web interface and visual path overlay enhance usability, laying a strong foundation for future enhancements.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14562"/>
            <a:ext cx="13042821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122182"/>
            <a:ext cx="4342448" cy="2050494"/>
          </a:xfrm>
          <a:prstGeom prst="roundRect">
            <a:avLst>
              <a:gd name="adj" fmla="val 4646"/>
            </a:avLst>
          </a:prstGeom>
          <a:solidFill>
            <a:srgbClr val="CCEEFF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34899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Current Success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028224" y="4857155"/>
            <a:ext cx="38888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Optimal routes delivered via interactive web interface and visual map.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4122182"/>
            <a:ext cx="4342567" cy="2050494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4122182"/>
            <a:ext cx="30480" cy="2050494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Text 8"/>
          <p:cNvSpPr/>
          <p:nvPr/>
        </p:nvSpPr>
        <p:spPr>
          <a:xfrm>
            <a:off x="5370671" y="434899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Limitations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70671" y="4857155"/>
            <a:ext cx="38889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visualization directly connects nodes, lacking detailed walkable path curves.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486424" y="4122182"/>
            <a:ext cx="4342567" cy="2050494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13" name="Shape 11"/>
          <p:cNvSpPr/>
          <p:nvPr/>
        </p:nvSpPr>
        <p:spPr>
          <a:xfrm>
            <a:off x="9486424" y="4122182"/>
            <a:ext cx="30480" cy="2050494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4" name="Text 12"/>
          <p:cNvSpPr/>
          <p:nvPr/>
        </p:nvSpPr>
        <p:spPr>
          <a:xfrm>
            <a:off x="9713238" y="434899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9713238" y="4857155"/>
            <a:ext cx="38889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API for realistic walkable paths, enhance UI interactivity, and integrate with mobile platforms.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018949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Thank You!</a:t>
            </a:r>
            <a:endParaRPr lang="en-US" sz="9350" dirty="0"/>
          </a:p>
        </p:txBody>
      </p:sp>
      <p:sp>
        <p:nvSpPr>
          <p:cNvPr id="5" name="Text 2"/>
          <p:cNvSpPr/>
          <p:nvPr/>
        </p:nvSpPr>
        <p:spPr>
          <a:xfrm>
            <a:off x="793790" y="48476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030" y="671989"/>
            <a:ext cx="7820739" cy="1240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BotBrain: Enhancing Campus Navigation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48030" y="2196108"/>
            <a:ext cx="7820739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BotBrain is an campus navigation system designed to facilitate easy and effective roaming within Chanakya University. It transforms the campus into a dynamic graph, where key buildings are represented as nodes and walkable routes as weighted edges.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8030" y="3316010"/>
            <a:ext cx="3815834" cy="2177534"/>
          </a:xfrm>
          <a:prstGeom prst="roundRect">
            <a:avLst>
              <a:gd name="adj" fmla="val 364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44603" y="3512582"/>
            <a:ext cx="567095" cy="567095"/>
          </a:xfrm>
          <a:prstGeom prst="roundRect">
            <a:avLst>
              <a:gd name="adj" fmla="val 16122670"/>
            </a:avLst>
          </a:prstGeom>
          <a:solidFill>
            <a:srgbClr val="007EB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574" y="3636645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44603" y="4268629"/>
            <a:ext cx="26068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Pathfinding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344603" y="4692134"/>
            <a:ext cx="342269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advanced search algorithms for optimal routes.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10152817" y="3316010"/>
            <a:ext cx="3815953" cy="2177534"/>
          </a:xfrm>
          <a:prstGeom prst="roundRect">
            <a:avLst>
              <a:gd name="adj" fmla="val 364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49389" y="3512582"/>
            <a:ext cx="567095" cy="567095"/>
          </a:xfrm>
          <a:prstGeom prst="roundRect">
            <a:avLst>
              <a:gd name="adj" fmla="val 16122670"/>
            </a:avLst>
          </a:prstGeom>
          <a:solidFill>
            <a:srgbClr val="007EBD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5361" y="3668554"/>
            <a:ext cx="255151" cy="25515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49389" y="4268629"/>
            <a:ext cx="26643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 Interface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10349389" y="4692134"/>
            <a:ext cx="342280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web interface for easy interaction.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148030" y="5682496"/>
            <a:ext cx="7820739" cy="1875115"/>
          </a:xfrm>
          <a:prstGeom prst="roundRect">
            <a:avLst>
              <a:gd name="adj" fmla="val 423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44603" y="5879068"/>
            <a:ext cx="567095" cy="567095"/>
          </a:xfrm>
          <a:prstGeom prst="roundRect">
            <a:avLst>
              <a:gd name="adj" fmla="val 16122670"/>
            </a:avLst>
          </a:prstGeom>
          <a:solidFill>
            <a:srgbClr val="007EBD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574" y="6003131"/>
            <a:ext cx="255151" cy="31896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44603" y="6635115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Guidance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6344603" y="7058620"/>
            <a:ext cx="742759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Projects paths onto aerial photos for clear understanding.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734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85523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Navigating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 </a:t>
            </a:r>
            <a:r>
              <a:rPr lang="en-US" sz="17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Chanakya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University campus presents several significant challenges, leading to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confusion and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inefficiency for students, faculty, and visitors alike. BotBrain is designed to directly address these prevalent issues, transforming campus navigation into a seamless experience.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1958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5" name="Text 3"/>
          <p:cNvSpPr/>
          <p:nvPr/>
        </p:nvSpPr>
        <p:spPr>
          <a:xfrm>
            <a:off x="1133951" y="3199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Getting Lost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133951" y="3707249"/>
            <a:ext cx="60394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sheer size and complex layout of the campus often result in individuals getting disoriented or lost, particularly for newcomers or those visiting unfamiliar departments.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31958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8" name="Text 6"/>
          <p:cNvSpPr/>
          <p:nvPr/>
        </p:nvSpPr>
        <p:spPr>
          <a:xfrm>
            <a:off x="7797046" y="3199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Inefficient Routes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797046" y="3707249"/>
            <a:ext cx="60395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clear, real-time guidance, users frequently take suboptimal or longer routes between buildings, wasting  time and energy.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7329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11" name="Text 9"/>
          <p:cNvSpPr/>
          <p:nvPr/>
        </p:nvSpPr>
        <p:spPr>
          <a:xfrm>
            <a:off x="1133951" y="56124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Wastage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133951" y="6120646"/>
            <a:ext cx="60394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time spent searching for directions, rerouting due to confusion, or walking extra distances accumulates, impacting schedules and productivity for everyone on campus.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56884" y="57329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7EBD"/>
          </a:solidFill>
          <a:ln/>
        </p:spPr>
      </p:sp>
      <p:sp>
        <p:nvSpPr>
          <p:cNvPr id="14" name="Text 12"/>
          <p:cNvSpPr/>
          <p:nvPr/>
        </p:nvSpPr>
        <p:spPr>
          <a:xfrm>
            <a:off x="7797046" y="5612487"/>
            <a:ext cx="34288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Difficulty for Newcomers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797046" y="6120646"/>
            <a:ext cx="603956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students, visiting scholars, and first-time visitors struggle to quickly adapt to the campus environment, detracting from their initial experience and increasing stress.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808434"/>
            <a:ext cx="7125176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BotBrain's Core Objectives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0932" y="2001798"/>
            <a:ext cx="1304853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roject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aims to provide a comprehensive navigation solution through several key objectives: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0932" y="2617470"/>
            <a:ext cx="4198858" cy="2474119"/>
          </a:xfrm>
          <a:prstGeom prst="roundRect">
            <a:avLst>
              <a:gd name="adj" fmla="val 591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0452" y="2617470"/>
            <a:ext cx="121920" cy="2474119"/>
          </a:xfrm>
          <a:prstGeom prst="roundRect">
            <a:avLst>
              <a:gd name="adj" fmla="val 77852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1138833" y="2873931"/>
            <a:ext cx="337744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Campus Mapping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138833" y="3380065"/>
            <a:ext cx="3594497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buildings and paths as a weighted graph for precise route calculation.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5771" y="2617470"/>
            <a:ext cx="4198858" cy="2474119"/>
          </a:xfrm>
          <a:prstGeom prst="roundRect">
            <a:avLst>
              <a:gd name="adj" fmla="val 591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5291" y="2617470"/>
            <a:ext cx="121920" cy="2474119"/>
          </a:xfrm>
          <a:prstGeom prst="roundRect">
            <a:avLst>
              <a:gd name="adj" fmla="val 77852"/>
            </a:avLst>
          </a:prstGeom>
          <a:solidFill>
            <a:srgbClr val="007EBD"/>
          </a:solidFill>
          <a:ln/>
        </p:spPr>
      </p:sp>
      <p:sp>
        <p:nvSpPr>
          <p:cNvPr id="10" name="Text 8"/>
          <p:cNvSpPr/>
          <p:nvPr/>
        </p:nvSpPr>
        <p:spPr>
          <a:xfrm>
            <a:off x="5563672" y="2873931"/>
            <a:ext cx="3594497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 Implementation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563672" y="3750707"/>
            <a:ext cx="3594497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BFS, DFS, UCS, and A* for flexible and optimal pathfinding.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610" y="2617470"/>
            <a:ext cx="4198858" cy="2474119"/>
          </a:xfrm>
          <a:prstGeom prst="roundRect">
            <a:avLst>
              <a:gd name="adj" fmla="val 591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10130" y="2617470"/>
            <a:ext cx="121920" cy="2474119"/>
          </a:xfrm>
          <a:prstGeom prst="roundRect">
            <a:avLst>
              <a:gd name="adj" fmla="val 77852"/>
            </a:avLst>
          </a:prstGeom>
          <a:solidFill>
            <a:srgbClr val="007EBD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510" y="2873931"/>
            <a:ext cx="3185041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 Interface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9988510" y="3380065"/>
            <a:ext cx="3594497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web interface for easy input of start/destination 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0932" y="5317569"/>
            <a:ext cx="4198858" cy="2103477"/>
          </a:xfrm>
          <a:prstGeom prst="roundRect">
            <a:avLst>
              <a:gd name="adj" fmla="val 695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60452" y="5317569"/>
            <a:ext cx="121920" cy="2103477"/>
          </a:xfrm>
          <a:prstGeom prst="roundRect">
            <a:avLst>
              <a:gd name="adj" fmla="val 77852"/>
            </a:avLst>
          </a:prstGeom>
          <a:solidFill>
            <a:srgbClr val="007EBD"/>
          </a:solidFill>
          <a:ln/>
        </p:spPr>
      </p:sp>
      <p:sp>
        <p:nvSpPr>
          <p:cNvPr id="18" name="Text 16"/>
          <p:cNvSpPr/>
          <p:nvPr/>
        </p:nvSpPr>
        <p:spPr>
          <a:xfrm>
            <a:off x="1138833" y="5574030"/>
            <a:ext cx="3591997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Textual &amp; Visual Guidance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1138833" y="6080165"/>
            <a:ext cx="3594497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detailed instructions, distance, time, and visual routes on an aerial map.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5771" y="5317569"/>
            <a:ext cx="4198858" cy="2103477"/>
          </a:xfrm>
          <a:prstGeom prst="roundRect">
            <a:avLst>
              <a:gd name="adj" fmla="val 695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85291" y="5317569"/>
            <a:ext cx="121920" cy="2103477"/>
          </a:xfrm>
          <a:prstGeom prst="roundRect">
            <a:avLst>
              <a:gd name="adj" fmla="val 77852"/>
            </a:avLst>
          </a:prstGeom>
          <a:solidFill>
            <a:srgbClr val="007EBD"/>
          </a:solidFill>
          <a:ln/>
        </p:spPr>
      </p:sp>
      <p:sp>
        <p:nvSpPr>
          <p:cNvPr id="22" name="Text 20"/>
          <p:cNvSpPr/>
          <p:nvPr/>
        </p:nvSpPr>
        <p:spPr>
          <a:xfrm>
            <a:off x="5563672" y="5574030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Scalability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5563672" y="6080165"/>
            <a:ext cx="3594497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clarity for future enhancements, including real-time data and mobile platforms.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276" y="535305"/>
            <a:ext cx="5109686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Scope of BotBrain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81276" y="1563291"/>
            <a:ext cx="1326784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BotBrain is designed to deliver an accurate and efficient walking route solution for Chanakya University. Its scope encompasses: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1276" y="2268855"/>
            <a:ext cx="63965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Graph-based campus modeling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1276" y="2648426"/>
            <a:ext cx="63965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optimal pathfinding algorithms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1276" y="3027998"/>
            <a:ext cx="63965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Textual and visual navigation guidance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1276" y="3407569"/>
            <a:ext cx="63965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web interface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1276" y="3787140"/>
            <a:ext cx="63965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Coverage of major campus locations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1276" y="4166711"/>
            <a:ext cx="63965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 for future expansions</a:t>
            </a:r>
            <a:endParaRPr lang="en-US" sz="15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231" y="2312670"/>
            <a:ext cx="6396514" cy="498824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81276" y="5101390"/>
            <a:ext cx="6537671" cy="48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aims to assist students, staff, and visitors while providing </a:t>
            </a:r>
            <a:r>
              <a:rPr lang="en-US" sz="15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 for future smart campus applications.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1653"/>
            <a:ext cx="63507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and Technologies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954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0004"/>
            <a:ext cx="325326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Programming Language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3981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Python: The core programming language for algorithm implementation and backend logic.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03954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8900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 Framework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35893" y="33981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Flask: </a:t>
            </a:r>
            <a:r>
              <a:rPr lang="en-US" sz="1750" dirty="0" smtClean="0">
                <a:latin typeface="Inter" panose="020B0604020202020204" charset="0"/>
                <a:ea typeface="Inter" panose="020B0604020202020204" charset="0"/>
              </a:rPr>
              <a:t>A </a:t>
            </a: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lightweight and flexible Python web framework that makes building web apps simple and fast.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03954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890004"/>
            <a:ext cx="312324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Technologies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677995" y="33981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to create the user interface and handle user interactions.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4049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90962"/>
            <a:ext cx="323099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Pathfinding Algorithms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793790" y="629912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BFS, DFS, UCS, A*: Each algorithm contributes to finding optimal routes.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4049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Structures</a:t>
            </a:r>
            <a:endParaRPr lang="en-US" sz="2300" dirty="0"/>
          </a:p>
        </p:txBody>
      </p:sp>
      <p:sp>
        <p:nvSpPr>
          <p:cNvPr id="17" name="Text 10"/>
          <p:cNvSpPr/>
          <p:nvPr/>
        </p:nvSpPr>
        <p:spPr>
          <a:xfrm>
            <a:off x="5235893" y="629912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Graphs, Dictionaries: Graphs model the campus and dictionaries store building information.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147" y="477322"/>
            <a:ext cx="824472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 &amp; Implementation Details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06147" y="1391960"/>
            <a:ext cx="13418106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</a:t>
            </a:r>
            <a:r>
              <a:rPr lang="en-US" sz="13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evelopment 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 involved </a:t>
            </a:r>
            <a:r>
              <a:rPr lang="en-US" sz="13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modeling 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campus, implementing algorithms, and building a responsive web interface.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6147" y="1863923"/>
            <a:ext cx="173117" cy="1039178"/>
          </a:xfrm>
          <a:prstGeom prst="roundRect">
            <a:avLst>
              <a:gd name="adj" fmla="val 4202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52381" y="2037040"/>
            <a:ext cx="298001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Campus Graph Construction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52381" y="2424946"/>
            <a:ext cx="1307187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Buildings as nodes, paths as weighted edges, stored in Python modules.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865942" y="3076218"/>
            <a:ext cx="173117" cy="1039178"/>
          </a:xfrm>
          <a:prstGeom prst="roundRect">
            <a:avLst>
              <a:gd name="adj" fmla="val 4202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12175" y="3249335"/>
            <a:ext cx="2822377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 Implementation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212175" y="3637240"/>
            <a:ext cx="128120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DFS, BFS, UCS, and A* implemented in separate Python scripts.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1125736" y="4288512"/>
            <a:ext cx="173117" cy="1039178"/>
          </a:xfrm>
          <a:prstGeom prst="roundRect">
            <a:avLst>
              <a:gd name="adj" fmla="val 4202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71970" y="4461629"/>
            <a:ext cx="308800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Development (Flask)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471970" y="4849535"/>
            <a:ext cx="1255228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user input, executes pathfinding logic, and sends results to frontend.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385530" y="5500807"/>
            <a:ext cx="173117" cy="1039178"/>
          </a:xfrm>
          <a:prstGeom prst="roundRect">
            <a:avLst>
              <a:gd name="adj" fmla="val 4202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731764" y="5673923"/>
            <a:ext cx="3330297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Interface (HTML/CSS)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731764" y="6061829"/>
            <a:ext cx="1229248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dropdowns for locations and algorithms; displays routes, distances, and times.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1125736" y="6713101"/>
            <a:ext cx="173117" cy="1039178"/>
          </a:xfrm>
          <a:prstGeom prst="roundRect">
            <a:avLst>
              <a:gd name="adj" fmla="val 4202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471970" y="6886218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Route Visualization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471970" y="7274123"/>
            <a:ext cx="1255228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Selected routes overlaid on an aerial campus image for clear graphical reference.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5874"/>
            <a:ext cx="76575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Interface &amp; Experience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4737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2505670"/>
            <a:ext cx="357188" cy="4464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5516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Dropdowns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059787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Effortless selection of start and end points for seamless navigation.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6884" y="24737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442" y="2505670"/>
            <a:ext cx="357188" cy="4464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000" y="25516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Route Maps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8194000" y="3059787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Routes clearly overlaid on campus maps for easy understanding and guidance.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23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47" y="4271129"/>
            <a:ext cx="357188" cy="4464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4317087"/>
            <a:ext cx="31018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Step-by-Step Guidance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1530906" y="4825246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Detailed, connection of nodes directions to ensure you never get lost.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56884" y="423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442" y="4271129"/>
            <a:ext cx="357188" cy="4464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000" y="43170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Estimates at a Glance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8194000" y="482524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distance and estimated time of arrival for efficient planning.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93790" y="60046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347" y="6081236"/>
            <a:ext cx="357188" cy="35718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30906" y="6082546"/>
            <a:ext cx="33574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Seamless Across Devices</a:t>
            </a:r>
            <a:endParaRPr lang="en-US" sz="2300" dirty="0"/>
          </a:p>
        </p:txBody>
      </p:sp>
      <p:sp>
        <p:nvSpPr>
          <p:cNvPr id="22" name="Text 15"/>
          <p:cNvSpPr/>
          <p:nvPr/>
        </p:nvSpPr>
        <p:spPr>
          <a:xfrm>
            <a:off x="1530906" y="6590705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desktop, tablet, and mobile, providing a consistent experience.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506" y="488275"/>
            <a:ext cx="4661892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&amp; Validation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21506" y="1426250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81454" y="1451253"/>
            <a:ext cx="279678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02" y="1483876"/>
            <a:ext cx="3245763" cy="37093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98602" y="5393055"/>
            <a:ext cx="2330887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 Testing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198602" y="5790843"/>
            <a:ext cx="6005632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core pathfinding algorithms (BFS, DFS, UCS, A*) with sample routes.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426166" y="1426250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86114" y="1451253"/>
            <a:ext cx="279678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262" y="1483876"/>
            <a:ext cx="4173141" cy="370939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03262" y="5393055"/>
            <a:ext cx="2330887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Route Verification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8003262" y="5790843"/>
            <a:ext cx="6005632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Confirmed accurate identification of shortest paths between start and end points.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2164258" y="6829362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206" y="6829362"/>
            <a:ext cx="279678" cy="3495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714581" y="6887584"/>
            <a:ext cx="2330887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Interface Testing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2714581" y="7213433"/>
            <a:ext cx="6005632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Ensured all UI elements like dropdowns and buttons functioned correctly.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37</TotalTime>
  <Words>836</Words>
  <Application>Microsoft Office PowerPoint</Application>
  <PresentationFormat>Custom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Petrona Bold</vt:lpstr>
      <vt:lpstr>Century Gothic</vt:lpstr>
      <vt:lpstr>Calibri</vt:lpstr>
      <vt:lpstr>Inter</vt:lpstr>
      <vt:lpstr>Garamond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Thanushree G M</cp:lastModifiedBy>
  <cp:revision>5</cp:revision>
  <dcterms:created xsi:type="dcterms:W3CDTF">2025-09-24T06:29:59Z</dcterms:created>
  <dcterms:modified xsi:type="dcterms:W3CDTF">2025-09-24T13:48:46Z</dcterms:modified>
</cp:coreProperties>
</file>